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3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4" r:id="rId7"/>
    <p:sldId id="261" r:id="rId8"/>
    <p:sldId id="262" r:id="rId9"/>
    <p:sldId id="289" r:id="rId10"/>
    <p:sldId id="263" r:id="rId11"/>
    <p:sldId id="265" r:id="rId12"/>
    <p:sldId id="266" r:id="rId13"/>
    <p:sldId id="267" r:id="rId14"/>
    <p:sldId id="268" r:id="rId15"/>
    <p:sldId id="269" r:id="rId16"/>
    <p:sldId id="290" r:id="rId17"/>
    <p:sldId id="285" r:id="rId18"/>
    <p:sldId id="270" r:id="rId19"/>
    <p:sldId id="278" r:id="rId20"/>
    <p:sldId id="271" r:id="rId21"/>
    <p:sldId id="276" r:id="rId22"/>
    <p:sldId id="277" r:id="rId23"/>
    <p:sldId id="291" r:id="rId24"/>
    <p:sldId id="292" r:id="rId25"/>
    <p:sldId id="293" r:id="rId26"/>
    <p:sldId id="286" r:id="rId27"/>
    <p:sldId id="288" r:id="rId28"/>
    <p:sldId id="287" r:id="rId29"/>
    <p:sldId id="279" r:id="rId30"/>
    <p:sldId id="272" r:id="rId31"/>
    <p:sldId id="273" r:id="rId32"/>
    <p:sldId id="280" r:id="rId33"/>
    <p:sldId id="294" r:id="rId34"/>
    <p:sldId id="281" r:id="rId35"/>
    <p:sldId id="282" r:id="rId36"/>
    <p:sldId id="283" r:id="rId37"/>
    <p:sldId id="274" r:id="rId38"/>
    <p:sldId id="275" r:id="rId39"/>
    <p:sldId id="295" r:id="rId40"/>
    <p:sldId id="28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3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1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3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8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1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1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4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0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8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B5F9-9D6B-4735-8C97-7E03500B073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2FE4-1F50-40C2-8C26-50F465DC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Endocrine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89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68199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9600"/>
            <a:ext cx="28289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61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342395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25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95438"/>
            <a:ext cx="38100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71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086350" cy="60465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67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11" y="2380799"/>
            <a:ext cx="3197389" cy="2557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76486"/>
            <a:ext cx="3810000" cy="2562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151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95338"/>
            <a:ext cx="7143750" cy="526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23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D66-F5EA-497C-B660-F12F1871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list of pituitary hormones">
            <a:extLst>
              <a:ext uri="{FF2B5EF4-FFF2-40B4-BE49-F238E27FC236}">
                <a16:creationId xmlns:a16="http://schemas.microsoft.com/office/drawing/2014/main" id="{EF5DAC40-B861-4546-9070-47825FE3A1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5141236" cy="54403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86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38400"/>
            <a:ext cx="3048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3048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742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823913"/>
            <a:ext cx="3343275" cy="521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5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824038"/>
            <a:ext cx="42100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75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581525" cy="5599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874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304925"/>
            <a:ext cx="7143750" cy="424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78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824038"/>
            <a:ext cx="42100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056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924050"/>
            <a:ext cx="4000500" cy="300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25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DAD0-EA5E-4B33-B67C-442BDD88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list of thyroid hormones">
            <a:extLst>
              <a:ext uri="{FF2B5EF4-FFF2-40B4-BE49-F238E27FC236}">
                <a16:creationId xmlns:a16="http://schemas.microsoft.com/office/drawing/2014/main" id="{908B9295-415A-40A0-AF0D-D5F5DB420A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07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0849-0D9F-4B9A-BA43-5588F3AC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list of thyroid hormones">
            <a:extLst>
              <a:ext uri="{FF2B5EF4-FFF2-40B4-BE49-F238E27FC236}">
                <a16:creationId xmlns:a16="http://schemas.microsoft.com/office/drawing/2014/main" id="{E19ABC39-7D96-4787-83FD-A1BA4D8156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190491" cy="47085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06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4109-A8D4-40EB-828E-4C1F6946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B49D1377-9D18-4B5E-A194-0BCFA14B07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61" y="1013618"/>
            <a:ext cx="3770678" cy="48307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53" y="1524000"/>
            <a:ext cx="4341647" cy="41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455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2200"/>
            <a:ext cx="3542602" cy="2563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35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20081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594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7996"/>
            <a:ext cx="76200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03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"/>
            <a:ext cx="4895850" cy="250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4800600" cy="252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632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666750"/>
            <a:ext cx="3790950" cy="552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466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66750"/>
            <a:ext cx="3457575" cy="552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30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347788"/>
            <a:ext cx="5248275" cy="416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253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48CAF-1516-4CB3-BBE6-851F59DB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list adrenal cortex hormones">
            <a:extLst>
              <a:ext uri="{FF2B5EF4-FFF2-40B4-BE49-F238E27FC236}">
                <a16:creationId xmlns:a16="http://schemas.microsoft.com/office/drawing/2014/main" id="{A4412523-EFFC-4C44-B4D2-A523F1F4D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441017" cy="48307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48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2214563"/>
            <a:ext cx="5086350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817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824038"/>
            <a:ext cx="4305300" cy="320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260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97" y="2157413"/>
            <a:ext cx="4302303" cy="2871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948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809625"/>
            <a:ext cx="7143750" cy="523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768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6896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47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4313-3579-4CF6-890A-D3FB0C1F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endocrine pancreas">
            <a:extLst>
              <a:ext uri="{FF2B5EF4-FFF2-40B4-BE49-F238E27FC236}">
                <a16:creationId xmlns:a16="http://schemas.microsoft.com/office/drawing/2014/main" id="{5899DBDC-1FED-47D6-A36C-4EB160A4DC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034617" cy="45259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6468"/>
            <a:ext cx="6344196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93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16362"/>
          </a:xfrm>
        </p:spPr>
        <p:txBody>
          <a:bodyPr/>
          <a:lstStyle/>
          <a:p>
            <a:r>
              <a:rPr lang="en-US" dirty="0"/>
              <a:t>The End.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3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97230"/>
            <a:ext cx="5819775" cy="5131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92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7965"/>
            <a:ext cx="7896225" cy="598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52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467540" cy="362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833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967663" cy="528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978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762C-C966-46F4-A4E5-85EC8FA70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3/38/PIP2_cleavage_to_IP3_and_DAG.jpg/1024px-PIP2_cleavage_to_IP3_and_DAG.jpg">
            <a:extLst>
              <a:ext uri="{FF2B5EF4-FFF2-40B4-BE49-F238E27FC236}">
                <a16:creationId xmlns:a16="http://schemas.microsoft.com/office/drawing/2014/main" id="{B8E42881-5F92-4B5F-85D3-E879B503D2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42" y="1295400"/>
            <a:ext cx="5426915" cy="45259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9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A1B61307D4CC42ADF17B20384634A2" ma:contentTypeVersion="9" ma:contentTypeDescription="Create a new document." ma:contentTypeScope="" ma:versionID="6668e9a5fd8a1c25dda4d2c238c1212d">
  <xsd:schema xmlns:xsd="http://www.w3.org/2001/XMLSchema" xmlns:xs="http://www.w3.org/2001/XMLSchema" xmlns:p="http://schemas.microsoft.com/office/2006/metadata/properties" xmlns:ns2="9a7eb56d-290f-4457-ba54-b49b86d0c1ee" xmlns:ns3="f2d909b9-7b94-484a-8bcd-1e10f57e1e50" targetNamespace="http://schemas.microsoft.com/office/2006/metadata/properties" ma:root="true" ma:fieldsID="71b457dcc8d813a0d16b9d3f4cae9fe6" ns2:_="" ns3:_="">
    <xsd:import namespace="9a7eb56d-290f-4457-ba54-b49b86d0c1ee"/>
    <xsd:import namespace="f2d909b9-7b94-484a-8bcd-1e10f57e1e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eb56d-290f-4457-ba54-b49b86d0c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909b9-7b94-484a-8bcd-1e10f57e1e5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A9AA0D-FF4B-4AB6-8129-A0A3A77AB368}"/>
</file>

<file path=customXml/itemProps2.xml><?xml version="1.0" encoding="utf-8"?>
<ds:datastoreItem xmlns:ds="http://schemas.openxmlformats.org/officeDocument/2006/customXml" ds:itemID="{143B4598-5CB8-4D95-8722-7F3EBB320247}"/>
</file>

<file path=customXml/itemProps3.xml><?xml version="1.0" encoding="utf-8"?>
<ds:datastoreItem xmlns:ds="http://schemas.openxmlformats.org/officeDocument/2006/customXml" ds:itemID="{962A5F90-46BA-4A9C-A029-690998E3F3D8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</Words>
  <Application>Microsoft Office PowerPoint</Application>
  <PresentationFormat>On-screen Show (4:3)</PresentationFormat>
  <Paragraphs>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Endocrine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End.</vt:lpstr>
    </vt:vector>
  </TitlesOfParts>
  <Company>Santa Monica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System</dc:title>
  <dc:creator>WISSMANN_PAUL</dc:creator>
  <cp:lastModifiedBy>wissmann_paul</cp:lastModifiedBy>
  <cp:revision>16</cp:revision>
  <dcterms:created xsi:type="dcterms:W3CDTF">2016-05-24T15:25:57Z</dcterms:created>
  <dcterms:modified xsi:type="dcterms:W3CDTF">2019-12-02T16:50:50Z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17941000</vt:r8>
  </property>
  <property fmtid="{D5CDD505-2E9C-101B-9397-08002B2CF9AE}" pid="3" name="ContentTypeId">
    <vt:lpwstr>0x01010034A1B61307D4CC42ADF17B20384634A2</vt:lpwstr>
  </property>
</Properties>
</file>