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  <p:sldId id="261" r:id="rId9"/>
    <p:sldId id="260" r:id="rId10"/>
    <p:sldId id="264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5" r:id="rId21"/>
    <p:sldId id="272" r:id="rId22"/>
    <p:sldId id="273" r:id="rId23"/>
    <p:sldId id="274" r:id="rId24"/>
    <p:sldId id="276" r:id="rId25"/>
    <p:sldId id="279" r:id="rId26"/>
    <p:sldId id="277" r:id="rId27"/>
    <p:sldId id="281" r:id="rId28"/>
    <p:sldId id="282" r:id="rId29"/>
    <p:sldId id="283" r:id="rId30"/>
    <p:sldId id="278" r:id="rId31"/>
    <p:sldId id="280" r:id="rId32"/>
    <p:sldId id="284" r:id="rId33"/>
    <p:sldId id="285" r:id="rId34"/>
    <p:sldId id="286" r:id="rId35"/>
    <p:sldId id="287" r:id="rId36"/>
    <p:sldId id="28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2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4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1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6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76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84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1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31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12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4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C4D59-530A-4BEA-9DBE-5AB7EF4F7466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82B5B-5510-483F-B6E5-5E9F6A2E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Female Reproductive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1690688"/>
            <a:ext cx="4762500" cy="3457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260389"/>
            <a:ext cx="4572000" cy="381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955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767" y="1229519"/>
            <a:ext cx="5801784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702" y="1575358"/>
            <a:ext cx="3219450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906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855" y="1385888"/>
            <a:ext cx="5821187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76" y="1476505"/>
            <a:ext cx="2714625" cy="3886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40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687" y="1894595"/>
            <a:ext cx="6667500" cy="3686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685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244" y="1578490"/>
            <a:ext cx="5795727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150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6784" y="1529063"/>
            <a:ext cx="5801784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054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772" y="1421971"/>
            <a:ext cx="60903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66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453" y="2236595"/>
            <a:ext cx="65817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6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690688"/>
            <a:ext cx="5801784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3860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1093" y="2077630"/>
            <a:ext cx="4676775" cy="31718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064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292" y="1199550"/>
            <a:ext cx="5801784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579" y="2033548"/>
            <a:ext cx="2910871" cy="311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4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3983" y="1881596"/>
            <a:ext cx="48863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20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778" y="1553776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59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465" y="1690688"/>
            <a:ext cx="58017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677" y="1894702"/>
            <a:ext cx="2857500" cy="381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4446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7118" y="2085997"/>
            <a:ext cx="5048250" cy="3352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525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0990" y="2605495"/>
            <a:ext cx="4381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763" y="2790181"/>
            <a:ext cx="3333750" cy="22002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7160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096" y="2159236"/>
            <a:ext cx="6143625" cy="3305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6514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021" y="1578490"/>
            <a:ext cx="6111494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4136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227" y="1574607"/>
            <a:ext cx="58017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41" y="1845111"/>
            <a:ext cx="2853175" cy="3810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031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7199" y="1690688"/>
            <a:ext cx="5524500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183" y="2475470"/>
            <a:ext cx="2600325" cy="2286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5080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677" y="1430530"/>
            <a:ext cx="6106125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951" y="1430530"/>
            <a:ext cx="4234849" cy="42348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234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1310" y="1153298"/>
            <a:ext cx="6095953" cy="485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4312" y="1454922"/>
            <a:ext cx="46538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13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965" y="1501218"/>
            <a:ext cx="4150719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44" y="1480581"/>
            <a:ext cx="4762500" cy="4371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5308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747" y="1323116"/>
            <a:ext cx="3095813" cy="4351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875" y="608184"/>
            <a:ext cx="3437881" cy="53055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7699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The End.</a:t>
            </a:r>
            <a:br>
              <a:rPr lang="en-US" sz="2800"/>
            </a:br>
            <a:endParaRPr lang="en-US" sz="2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2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040" y="1136821"/>
            <a:ext cx="6383843" cy="478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814" y="1027906"/>
            <a:ext cx="7793739" cy="457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99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285" y="838436"/>
            <a:ext cx="4998952" cy="499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79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6727" y="1861751"/>
            <a:ext cx="5828148" cy="36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9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3809" y="476250"/>
            <a:ext cx="1876425" cy="2428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842" y="1261934"/>
            <a:ext cx="4762500" cy="476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644" y="3166934"/>
            <a:ext cx="3333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36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016" y="1117171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8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1B61307D4CC42ADF17B20384634A2" ma:contentTypeVersion="9" ma:contentTypeDescription="Create a new document." ma:contentTypeScope="" ma:versionID="6668e9a5fd8a1c25dda4d2c238c1212d">
  <xsd:schema xmlns:xsd="http://www.w3.org/2001/XMLSchema" xmlns:xs="http://www.w3.org/2001/XMLSchema" xmlns:p="http://schemas.microsoft.com/office/2006/metadata/properties" xmlns:ns2="9a7eb56d-290f-4457-ba54-b49b86d0c1ee" xmlns:ns3="f2d909b9-7b94-484a-8bcd-1e10f57e1e50" targetNamespace="http://schemas.microsoft.com/office/2006/metadata/properties" ma:root="true" ma:fieldsID="71b457dcc8d813a0d16b9d3f4cae9fe6" ns2:_="" ns3:_="">
    <xsd:import namespace="9a7eb56d-290f-4457-ba54-b49b86d0c1ee"/>
    <xsd:import namespace="f2d909b9-7b94-484a-8bcd-1e10f57e1e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7eb56d-290f-4457-ba54-b49b86d0c1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d909b9-7b94-484a-8bcd-1e10f57e1e5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674E6E-C5E0-4977-8AC7-0B43B72C8C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CBE2D3-A794-487F-9DBB-B31DCAB4C3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7eb56d-290f-4457-ba54-b49b86d0c1ee"/>
    <ds:schemaRef ds:uri="f2d909b9-7b94-484a-8bcd-1e10f57e1e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0EBAD4-FBA4-46E5-9AC3-84DB7A29B639}">
  <ds:schemaRefs>
    <ds:schemaRef ds:uri="http://www.w3.org/XML/1998/namespace"/>
    <ds:schemaRef ds:uri="http://purl.org/dc/elements/1.1/"/>
    <ds:schemaRef ds:uri="f2d909b9-7b94-484a-8bcd-1e10f57e1e50"/>
    <ds:schemaRef ds:uri="http://schemas.microsoft.com/office/infopath/2007/PartnerControls"/>
    <ds:schemaRef ds:uri="http://purl.org/dc/dcmitype/"/>
    <ds:schemaRef ds:uri="9a7eb56d-290f-4457-ba54-b49b86d0c1ee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7</Words>
  <Application>Microsoft Office PowerPoint</Application>
  <PresentationFormat>Widescreen</PresentationFormat>
  <Paragraphs>2</Paragraphs>
  <Slides>33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Female Reproductive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Reproductive System</dc:title>
  <dc:creator>Install user for science labs</dc:creator>
  <cp:lastModifiedBy>wissmann_paul</cp:lastModifiedBy>
  <cp:revision>11</cp:revision>
  <dcterms:created xsi:type="dcterms:W3CDTF">2016-11-29T16:49:35Z</dcterms:created>
  <dcterms:modified xsi:type="dcterms:W3CDTF">2022-12-05T17:53:06Z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17943800</vt:r8>
  </property>
  <property fmtid="{D5CDD505-2E9C-101B-9397-08002B2CF9AE}" pid="3" name="ContentTypeId">
    <vt:lpwstr>0x01010034A1B61307D4CC42ADF17B20384634A2</vt:lpwstr>
  </property>
</Properties>
</file>