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9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8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1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6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2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3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2B199-83A2-4E68-BA6C-3B4627061CD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682D0-36AF-401A-AC95-D184C628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2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Male Reproductive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475" y="1690688"/>
            <a:ext cx="3481070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86" y="644595"/>
            <a:ext cx="6746789" cy="53974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316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162" y="3541776"/>
            <a:ext cx="4029075" cy="28860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633" y="1349407"/>
            <a:ext cx="3800475" cy="25336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17" y="249795"/>
            <a:ext cx="2857500" cy="3067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1558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631" y="1310996"/>
            <a:ext cx="5792130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23" y="1844889"/>
            <a:ext cx="3514725" cy="2657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700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002" y="1603203"/>
            <a:ext cx="5638353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346" y="1130128"/>
            <a:ext cx="3810000" cy="4762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859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25" y="1240737"/>
            <a:ext cx="3560185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09" y="741405"/>
            <a:ext cx="7273695" cy="54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00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262" y="2242644"/>
            <a:ext cx="4057650" cy="29241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151" y="1547941"/>
            <a:ext cx="4114800" cy="39433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972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487" y="1690688"/>
            <a:ext cx="5486400" cy="411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661" y="2289217"/>
            <a:ext cx="3895725" cy="25431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742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928" y="1825625"/>
            <a:ext cx="9854144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55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466" y="1586728"/>
            <a:ext cx="4015067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642" y="1520910"/>
            <a:ext cx="4762500" cy="4343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52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6942" y="2450649"/>
            <a:ext cx="4229100" cy="3381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56" y="2132956"/>
            <a:ext cx="4591050" cy="35147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091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0328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13" y="1224263"/>
            <a:ext cx="5320384" cy="39902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43" y="1282167"/>
            <a:ext cx="5455039" cy="4138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245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13" y="1414462"/>
            <a:ext cx="2857500" cy="1619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666" y="3418573"/>
            <a:ext cx="3467100" cy="2409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32" y="1932824"/>
            <a:ext cx="4886325" cy="3581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6421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8552" y="2085739"/>
            <a:ext cx="1914525" cy="2381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31" y="2207483"/>
            <a:ext cx="2857500" cy="1619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041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948" y="1792673"/>
            <a:ext cx="3757973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671" y="2373913"/>
            <a:ext cx="3333750" cy="27527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305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924" y="1690687"/>
            <a:ext cx="5088697" cy="40737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216" y="1690687"/>
            <a:ext cx="5431653" cy="4073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9170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End.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56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0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36169"/>
            <a:ext cx="6033266" cy="33937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828" y="2253047"/>
            <a:ext cx="3685060" cy="27637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2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669" y="1511211"/>
            <a:ext cx="4464359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99" y="1511211"/>
            <a:ext cx="4685576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797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610" y="1795849"/>
            <a:ext cx="7300044" cy="40025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387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048" y="2075936"/>
            <a:ext cx="4572000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93" y="2075936"/>
            <a:ext cx="6353699" cy="35739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065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394" y="2290783"/>
            <a:ext cx="3810000" cy="29432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752" y="2487827"/>
            <a:ext cx="2451044" cy="25576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032" y="2365396"/>
            <a:ext cx="2479332" cy="25871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003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487" y="1690688"/>
            <a:ext cx="4921513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228" y="2244296"/>
            <a:ext cx="1762125" cy="27813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937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555" y="1372544"/>
            <a:ext cx="4351338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48" y="1690688"/>
            <a:ext cx="5486400" cy="411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2324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A1B61307D4CC42ADF17B20384634A2" ma:contentTypeVersion="9" ma:contentTypeDescription="Create a new document." ma:contentTypeScope="" ma:versionID="6668e9a5fd8a1c25dda4d2c238c1212d">
  <xsd:schema xmlns:xsd="http://www.w3.org/2001/XMLSchema" xmlns:xs="http://www.w3.org/2001/XMLSchema" xmlns:p="http://schemas.microsoft.com/office/2006/metadata/properties" xmlns:ns2="9a7eb56d-290f-4457-ba54-b49b86d0c1ee" xmlns:ns3="f2d909b9-7b94-484a-8bcd-1e10f57e1e50" targetNamespace="http://schemas.microsoft.com/office/2006/metadata/properties" ma:root="true" ma:fieldsID="71b457dcc8d813a0d16b9d3f4cae9fe6" ns2:_="" ns3:_="">
    <xsd:import namespace="9a7eb56d-290f-4457-ba54-b49b86d0c1ee"/>
    <xsd:import namespace="f2d909b9-7b94-484a-8bcd-1e10f57e1e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eb56d-290f-4457-ba54-b49b86d0c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909b9-7b94-484a-8bcd-1e10f57e1e5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09116F-09BA-4B4F-87BC-8899202372E6}"/>
</file>

<file path=customXml/itemProps2.xml><?xml version="1.0" encoding="utf-8"?>
<ds:datastoreItem xmlns:ds="http://schemas.openxmlformats.org/officeDocument/2006/customXml" ds:itemID="{90955C24-62DE-472F-8A90-80567523F505}"/>
</file>

<file path=customXml/itemProps3.xml><?xml version="1.0" encoding="utf-8"?>
<ds:datastoreItem xmlns:ds="http://schemas.openxmlformats.org/officeDocument/2006/customXml" ds:itemID="{D7C22566-6E5D-4948-ACEF-C98BD38C7AD9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</Words>
  <Application>Microsoft Office PowerPoint</Application>
  <PresentationFormat>Widescreen</PresentationFormat>
  <Paragraphs>2</Paragraphs>
  <Slides>25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Male Reproductive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Male Reproductive System</dc:title>
  <dc:creator>Install user for science labs</dc:creator>
  <cp:lastModifiedBy>wissmann_paul</cp:lastModifiedBy>
  <cp:revision>11</cp:revision>
  <dcterms:created xsi:type="dcterms:W3CDTF">2016-11-22T22:02:45Z</dcterms:created>
  <dcterms:modified xsi:type="dcterms:W3CDTF">2019-11-19T22:00:59Z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17958800</vt:r8>
  </property>
  <property fmtid="{D5CDD505-2E9C-101B-9397-08002B2CF9AE}" pid="3" name="ContentTypeId">
    <vt:lpwstr>0x01010034A1B61307D4CC42ADF17B20384634A2</vt:lpwstr>
  </property>
</Properties>
</file>