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BF0BC-69B0-4C0B-9774-F1CF51723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9825-8EE6-490B-98DF-A513FD923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4BE7F-F1C3-47D7-91FF-04F55390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ED5C6-4C55-4221-9647-857FECA27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99575-A52A-4EE8-B1ED-867254F6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3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D5FD2-8103-4BBA-9F45-0369C233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9F37B7-64A4-4720-981F-66F4FA97D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4B5A4-484C-4C20-B70F-460379E01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0DE56-A518-4A6E-8875-100A99C9D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9266A-ADAE-4B68-8302-1A37C5C17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8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E67E04-2AA8-40A5-961F-EB9112E36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EA61B2-F4DF-4973-A14A-34949DD2F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EB865-6085-411B-B6FF-9845274B1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E69B5-6C14-47F1-BCAD-522F34C2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7D8DF-838D-46B8-A6C6-E2BBD47FF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0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C4F52-D368-4B67-824E-269A3F2BC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BCFED-43D3-45B9-89C3-9C8E22B1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3ABF7-6532-418F-A3AE-EF06A029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66FF0-036B-4363-9EA7-572E7B222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8F855-3D57-4928-8A56-7982C9FC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1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5474A-DE69-45DD-BDC4-23D75ABC3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08F28-A4C0-4546-B973-23605609D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3576A-84AF-4E08-A69D-54B071EFC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68193-A8E6-4042-84A9-C4ED57E56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AE31A-75DD-4F0B-8D78-89962D0B9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7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C4594-DAD2-4B17-813A-FF80CB95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F54EB-B2B1-409B-AE26-76D7B3B64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B2D46-4F6A-4650-ABE2-6D059848F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BF1FA-E4D9-4DCD-BB34-E5906ACED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1E43C-AABE-405C-B857-A65E55615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1C46A-6FFC-4A7C-AB36-959CFD80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1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F7742-B325-4BFD-90D8-538D4155B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0FB82-6E88-4BB4-8853-EB367C02E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045C32-F143-4766-A00F-AC3AFA39A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2AA3A3-E3E9-4011-86FB-2D0EC9E93C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EC49FD-1A7A-4C46-837A-E053FAB75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D2443C-8023-4012-AF56-4AAE0FB4C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354C02-0577-4919-9D20-3A1AA0388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2A1994-A986-4C6E-A06F-0B833A5BC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1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103E-3DB0-4627-ADE7-654BD55B5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B5BDBD-7F13-406F-8C8D-BE2E6510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7FDEB-9C69-41C0-9EE4-521805550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042B0-D4FD-4C04-8C69-3AC6D810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1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F099C1-20E5-48B6-9B66-60EACE1A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97E7A8-5C6E-4052-AAB9-DC37A978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D9A16-864D-437B-B56E-34347F5B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2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9F16F-3A17-4119-8639-B3F07E2AA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AA7D7-F967-488A-988A-83F38B993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22CBA-B5D1-430A-82F0-4F2DFA45D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1EFC27-A221-4189-86ED-D409AB4FD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C4D1A-DCA9-49BD-BE2E-19436A1E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B69F8-F680-44AE-8B69-A5E4D46AB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9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1EEAD-8286-43CA-95E7-0FC387804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0F6E0-99C1-4D4B-BEAE-B15A9DD592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9C49E-7E0A-4AFE-A0F0-E7284D983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8F9BB-8790-4DA9-B2B0-8291B168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70980-7ED9-44E7-890A-E3F323B4C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0095A-07B3-4AD4-98F3-4FA7E30F4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9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D286DD-9809-4302-8B78-9F878CA2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6B950-3B92-4103-A769-450B3DE63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4D7A7-AB8A-4B14-A035-E6E461921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EF51D-AADD-4C08-99B7-ECDE933C628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6827B-7F3F-4E4C-8726-712A3A435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65C5C-2A98-482D-BF89-08613B33E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1177B-728A-4582-97E0-E71C24D8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2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52D7B-FE68-4250-8867-1D3105D23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20028"/>
          </a:xfrm>
        </p:spPr>
        <p:txBody>
          <a:bodyPr>
            <a:normAutofit/>
          </a:bodyPr>
          <a:lstStyle/>
          <a:p>
            <a:r>
              <a:rPr lang="en-US" dirty="0"/>
              <a:t>Carbohydrates</a:t>
            </a:r>
            <a:br>
              <a:rPr lang="en-US" dirty="0"/>
            </a:br>
            <a:r>
              <a:rPr lang="en-US" dirty="0"/>
              <a:t>(sugars)</a:t>
            </a:r>
            <a:br>
              <a:rPr lang="en-US" dirty="0"/>
            </a:br>
            <a:r>
              <a:rPr lang="en-US" dirty="0"/>
              <a:t>C</a:t>
            </a:r>
            <a:r>
              <a:rPr lang="en-US" baseline="-25000" dirty="0"/>
              <a:t>n</a:t>
            </a:r>
            <a:r>
              <a:rPr lang="en-US" dirty="0"/>
              <a:t>H</a:t>
            </a:r>
            <a:r>
              <a:rPr lang="en-US" baseline="-25000" dirty="0"/>
              <a:t>2n</a:t>
            </a:r>
            <a:r>
              <a:rPr lang="en-US" dirty="0"/>
              <a:t>O</a:t>
            </a:r>
            <a:r>
              <a:rPr lang="en-US" baseline="-25000" dirty="0"/>
              <a:t>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706FC-37C9-4FA0-B3AD-F5F00E89C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4530"/>
            <a:ext cx="9144000" cy="64327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852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4510-7A98-4796-B01B-F2ACE5909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tarch Glycogen And Cellulose Essay">
            <a:extLst>
              <a:ext uri="{FF2B5EF4-FFF2-40B4-BE49-F238E27FC236}">
                <a16:creationId xmlns:a16="http://schemas.microsoft.com/office/drawing/2014/main" id="{D4852A85-2E2A-45C8-A928-51C9D66BA8E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516" y="552893"/>
            <a:ext cx="7903080" cy="5751070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3682398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672CB-7E35-418A-9C39-13F1319AC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 for Biology: Biomolecules of the Cell - Carbohydrates (Part 2)">
            <a:extLst>
              <a:ext uri="{FF2B5EF4-FFF2-40B4-BE49-F238E27FC236}">
                <a16:creationId xmlns:a16="http://schemas.microsoft.com/office/drawing/2014/main" id="{81B70D71-6848-4227-A853-5A2EEB42878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81" y="574158"/>
            <a:ext cx="6144754" cy="5729805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1149986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100F-955F-45C4-8AED-73274D696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,4 glycosidic bond - The School of Biomedical Sciences Wiki">
            <a:extLst>
              <a:ext uri="{FF2B5EF4-FFF2-40B4-BE49-F238E27FC236}">
                <a16:creationId xmlns:a16="http://schemas.microsoft.com/office/drawing/2014/main" id="{4F62EE56-D904-47F0-8285-E6606B6D716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637" y="1414130"/>
            <a:ext cx="8008088" cy="3617082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743917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4DA38-996D-411C-94F0-030B66FF2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B201F65-0296-4606-91D7-34F3E279CEB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66" y="1690689"/>
            <a:ext cx="9623372" cy="3554202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2359972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F4474-9FCB-479F-A673-1A24AA3B8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   				</a:t>
            </a:r>
            <a:r>
              <a:rPr lang="en-US" sz="3200" b="1" dirty="0"/>
              <a:t>hydrolysis reaction</a:t>
            </a:r>
          </a:p>
        </p:txBody>
      </p:sp>
      <p:pic>
        <p:nvPicPr>
          <p:cNvPr id="4" name="Content Placeholder 3" descr="Synthesis of Biological Macromolecules | Boundless Biology">
            <a:extLst>
              <a:ext uri="{FF2B5EF4-FFF2-40B4-BE49-F238E27FC236}">
                <a16:creationId xmlns:a16="http://schemas.microsoft.com/office/drawing/2014/main" id="{9B755E3A-9546-425F-BFFF-A00DDAF73E8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962" y="2162497"/>
            <a:ext cx="8194823" cy="2940661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1864475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DBE6-45BC-45F0-8F07-8E661FFE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				The end.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AB5E-8D31-40E4-AAF7-CC1967EFB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4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4F5A8-C928-4A8A-970D-4452BF231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Sugars, GLUCOSE, is used to make ATP. ATP fuels all the reactions in a cell. Low energy ADP is converted to the high energy ATP in the mitochondria. Oxygen is also required. Carbon dioxide is a waste that is eliminated from the cell into the blood. </a:t>
            </a:r>
          </a:p>
        </p:txBody>
      </p:sp>
      <p:pic>
        <p:nvPicPr>
          <p:cNvPr id="4" name="Content Placeholder 3" descr="Mitochondria Is The Powerhouse Of The Cell | Juvenon">
            <a:extLst>
              <a:ext uri="{FF2B5EF4-FFF2-40B4-BE49-F238E27FC236}">
                <a16:creationId xmlns:a16="http://schemas.microsoft.com/office/drawing/2014/main" id="{D1AA0FA1-D116-4A3F-BA22-AAD684CCDAB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7779" y="1825625"/>
            <a:ext cx="8956441" cy="4351338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387595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7D9B5-1A4B-4A16-B9B0-DA0F68211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nergy in Cells">
            <a:extLst>
              <a:ext uri="{FF2B5EF4-FFF2-40B4-BE49-F238E27FC236}">
                <a16:creationId xmlns:a16="http://schemas.microsoft.com/office/drawing/2014/main" id="{A33057A8-82D3-4384-A404-10B2D209FD3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457325"/>
            <a:ext cx="6994779" cy="4564286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282242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04CD-4357-456F-8920-94A637E90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     down, down, up, down.      C</a:t>
            </a:r>
            <a:r>
              <a:rPr lang="en-US" sz="2800" baseline="-25000" dirty="0"/>
              <a:t>n</a:t>
            </a:r>
            <a:r>
              <a:rPr lang="en-US" sz="2800" dirty="0"/>
              <a:t>H</a:t>
            </a:r>
            <a:r>
              <a:rPr lang="en-US" sz="2800" baseline="-25000" dirty="0"/>
              <a:t>2n</a:t>
            </a:r>
            <a:r>
              <a:rPr lang="en-US" sz="2800" dirty="0"/>
              <a:t>O</a:t>
            </a:r>
            <a:r>
              <a:rPr lang="en-US" sz="2800" baseline="-25000" dirty="0"/>
              <a:t>n</a:t>
            </a:r>
            <a:r>
              <a:rPr lang="en-US" sz="2800" dirty="0"/>
              <a:t> = C</a:t>
            </a:r>
            <a:r>
              <a:rPr lang="en-US" sz="2800" baseline="-25000" dirty="0"/>
              <a:t>6</a:t>
            </a:r>
            <a:r>
              <a:rPr lang="en-US" sz="2800" dirty="0"/>
              <a:t>H</a:t>
            </a:r>
            <a:r>
              <a:rPr lang="en-US" sz="2800" baseline="-25000" dirty="0"/>
              <a:t>12</a:t>
            </a:r>
            <a:r>
              <a:rPr lang="en-US" sz="2800" dirty="0"/>
              <a:t>O</a:t>
            </a:r>
            <a:r>
              <a:rPr lang="en-US" sz="2800" baseline="-25000" dirty="0"/>
              <a:t>6</a:t>
            </a:r>
          </a:p>
        </p:txBody>
      </p:sp>
      <p:pic>
        <p:nvPicPr>
          <p:cNvPr id="4" name="Content Placeholder 3" descr="Black Structural Formula Of Glucose Molecule Royalty Free Cliparts ...">
            <a:extLst>
              <a:ext uri="{FF2B5EF4-FFF2-40B4-BE49-F238E27FC236}">
                <a16:creationId xmlns:a16="http://schemas.microsoft.com/office/drawing/2014/main" id="{26BB74F8-7D62-4C23-80BB-CBD1A82D557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690688"/>
            <a:ext cx="4126749" cy="4225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173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AADD-E9E0-466B-881E-FD9E9429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     				</a:t>
            </a:r>
            <a:r>
              <a:rPr lang="en-US" sz="3200" b="1" dirty="0"/>
              <a:t>dehydration synthesis</a:t>
            </a:r>
          </a:p>
        </p:txBody>
      </p:sp>
      <p:pic>
        <p:nvPicPr>
          <p:cNvPr id="4" name="Content Placeholder 3" descr="Dehydration Synthesis - Definition, Reaction, Examples &amp; Hydrolysis">
            <a:extLst>
              <a:ext uri="{FF2B5EF4-FFF2-40B4-BE49-F238E27FC236}">
                <a16:creationId xmlns:a16="http://schemas.microsoft.com/office/drawing/2014/main" id="{6635E19A-12FF-4FC2-94B2-4B541247A9F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214" y="1690689"/>
            <a:ext cx="9007097" cy="4363338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264176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5CDA4-2C5D-41F9-B410-B0AE4DEA1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parkNotes: Carbohydrates: Types of Carbohydrates">
            <a:extLst>
              <a:ext uri="{FF2B5EF4-FFF2-40B4-BE49-F238E27FC236}">
                <a16:creationId xmlns:a16="http://schemas.microsoft.com/office/drawing/2014/main" id="{490BEFE9-F68B-4242-85C2-E04A26AF5EE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690688"/>
            <a:ext cx="7010400" cy="3939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116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40A77-B090-44D0-8C14-027B2254C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							Fructose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F528553-78AB-4C62-AA00-A2CC1AD0060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71675"/>
            <a:ext cx="5391150" cy="3539331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210555-35B2-421A-B228-36FEA705725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1971675"/>
            <a:ext cx="4010025" cy="3503215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157475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ADAB3-EF5F-4F52-84FA-BC0FDE6B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7088461-2C81-4D5A-8C06-50300E6C25D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57" y="1350335"/>
            <a:ext cx="8075982" cy="4232109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3937514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72456-B4B6-4B52-B996-07C559088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arbohydrates | Microbiology">
            <a:extLst>
              <a:ext uri="{FF2B5EF4-FFF2-40B4-BE49-F238E27FC236}">
                <a16:creationId xmlns:a16="http://schemas.microsoft.com/office/drawing/2014/main" id="{6B3A70D1-B0EE-41CC-83FF-FCC20D3A717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131" y="754912"/>
            <a:ext cx="8585348" cy="5737963"/>
          </a:xfrm>
          <a:prstGeom prst="rect">
            <a:avLst/>
          </a:prstGeom>
          <a:noFill/>
          <a:ln w="1270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2665093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A1B61307D4CC42ADF17B20384634A2" ma:contentTypeVersion="9" ma:contentTypeDescription="Create a new document." ma:contentTypeScope="" ma:versionID="6668e9a5fd8a1c25dda4d2c238c1212d">
  <xsd:schema xmlns:xsd="http://www.w3.org/2001/XMLSchema" xmlns:xs="http://www.w3.org/2001/XMLSchema" xmlns:p="http://schemas.microsoft.com/office/2006/metadata/properties" xmlns:ns2="9a7eb56d-290f-4457-ba54-b49b86d0c1ee" xmlns:ns3="f2d909b9-7b94-484a-8bcd-1e10f57e1e50" targetNamespace="http://schemas.microsoft.com/office/2006/metadata/properties" ma:root="true" ma:fieldsID="71b457dcc8d813a0d16b9d3f4cae9fe6" ns2:_="" ns3:_="">
    <xsd:import namespace="9a7eb56d-290f-4457-ba54-b49b86d0c1ee"/>
    <xsd:import namespace="f2d909b9-7b94-484a-8bcd-1e10f57e1e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eb56d-290f-4457-ba54-b49b86d0c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09b9-7b94-484a-8bcd-1e10f57e1e5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F97B7F-F8EC-42E6-9CE3-10E49F14D93F}"/>
</file>

<file path=customXml/itemProps2.xml><?xml version="1.0" encoding="utf-8"?>
<ds:datastoreItem xmlns:ds="http://schemas.openxmlformats.org/officeDocument/2006/customXml" ds:itemID="{6D385691-AACE-420E-A6FF-13A21DEB0D8A}"/>
</file>

<file path=customXml/itemProps3.xml><?xml version="1.0" encoding="utf-8"?>
<ds:datastoreItem xmlns:ds="http://schemas.openxmlformats.org/officeDocument/2006/customXml" ds:itemID="{255A07FF-860D-47DE-B3D5-BF249C3175DE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102</Words>
  <Application>Microsoft Office PowerPoint</Application>
  <PresentationFormat>Widescreen</PresentationFormat>
  <Paragraphs>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Carbohydrates (sugars) CnH2nOn</vt:lpstr>
      <vt:lpstr>Sugars, GLUCOSE, is used to make ATP. ATP fuels all the reactions in a cell. Low energy ADP is converted to the high energy ATP in the mitochondria. Oxygen is also required. Carbon dioxide is a waste that is eliminated from the cell into the blood. </vt:lpstr>
      <vt:lpstr>PowerPoint Presentation</vt:lpstr>
      <vt:lpstr>     down, down, up, down.      CnH2nOn = C6H12O6</vt:lpstr>
      <vt:lpstr>         dehydration synthesis</vt:lpstr>
      <vt:lpstr>PowerPoint Presentation</vt:lpstr>
      <vt:lpstr>        Fructose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hydrolysis reaction</vt:lpstr>
      <vt:lpstr>    The end.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 (sugars)</dc:title>
  <dc:creator>WISSMANN_PAUL</dc:creator>
  <cp:lastModifiedBy>WISSMANN_PAUL</cp:lastModifiedBy>
  <cp:revision>3</cp:revision>
  <dcterms:created xsi:type="dcterms:W3CDTF">2020-06-21T04:06:13Z</dcterms:created>
  <dcterms:modified xsi:type="dcterms:W3CDTF">2020-06-21T04:26:31Z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0x01010034A1B61307D4CC42ADF17B20384634A2</vt:lpwstr>
  </property>
  <property fmtid="{D5CDD505-2E9C-101B-9397-08002B2CF9AE}" pid="3" name="Order">
    <vt:r8>18014600</vt:r8>
  </property>
</Properties>
</file>